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141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Using Digital Imaging for Specific Animal Detection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By: JIGAR PATEL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15"/>
    </mc:Choice>
    <mc:Fallback xmlns="">
      <p:transition spd="slow" advTm="9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K-means clustering is applied to the processed images:</a:t>
            </a:r>
          </a:p>
          <a:p>
            <a:r>
              <a:rPr dirty="0"/>
              <a:t> Aims to group similar images together based on their features.</a:t>
            </a:r>
          </a:p>
          <a:p>
            <a:r>
              <a:rPr dirty="0"/>
              <a:t> Number of clusters is defined (e.g., 5 clusters).</a:t>
            </a:r>
          </a:p>
          <a:p>
            <a:r>
              <a:rPr dirty="0"/>
              <a:t> Each image is assigned to a cluster.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987"/>
    </mc:Choice>
    <mc:Fallback xmlns="">
      <p:transition spd="slow" advTm="29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Real-world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/>
              <a:t>The project has multiple potential real-world applications:</a:t>
            </a:r>
          </a:p>
          <a:p>
            <a:r>
              <a:rPr dirty="0"/>
              <a:t>Collaborating with wildlife specialists for conservation scenarios.</a:t>
            </a:r>
          </a:p>
          <a:p>
            <a:r>
              <a:rPr dirty="0"/>
              <a:t> Monitoring feed stations for animal vaccines.</a:t>
            </a:r>
          </a:p>
          <a:p>
            <a:r>
              <a:rPr dirty="0"/>
              <a:t> Tracking endangered species in protected areas.</a:t>
            </a:r>
          </a:p>
          <a:p>
            <a:r>
              <a:rPr dirty="0"/>
              <a:t> Emphasis on combining technology with wildlife conservation.</a:t>
            </a:r>
          </a:p>
          <a:p>
            <a:r>
              <a:rPr dirty="0"/>
              <a:t> Aiming for a lasting impact, such as disease prevention among vulnerable animal populations.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363"/>
    </mc:Choice>
    <mc:Fallback xmlns="">
      <p:transition spd="slow" advTm="453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Cluster Visualization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Images from each cluster are displayed for visual inspection:</a:t>
            </a:r>
          </a:p>
          <a:p>
            <a:r>
              <a:rPr dirty="0"/>
              <a:t> Allows for understanding the kind of images grouped together.</a:t>
            </a:r>
          </a:p>
          <a:p>
            <a:r>
              <a:rPr dirty="0"/>
              <a:t> Provides a sense of the quality and accuracy of the clustering.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84"/>
    </mc:Choice>
    <mc:Fallback xmlns="">
      <p:transition spd="slow" advTm="14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Cluster Size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A bar chart is used to depict the size of each cluster:</a:t>
            </a:r>
          </a:p>
          <a:p>
            <a:r>
              <a:rPr dirty="0"/>
              <a:t> Provides insights into the distribution of images across clusters.</a:t>
            </a:r>
          </a:p>
          <a:p>
            <a:r>
              <a:rPr dirty="0"/>
              <a:t> Highlights dominant or sparse clusters, if any.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40"/>
    </mc:Choice>
    <mc:Fallback xmlns="">
      <p:transition spd="slow" advTm="17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PCA Visualization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PCA reduces the dimensionality of image data for visualization:</a:t>
            </a:r>
          </a:p>
          <a:p>
            <a:r>
              <a:t>- A 2D scatter plot displays images in reduced space.</a:t>
            </a:r>
          </a:p>
          <a:p>
            <a:r>
              <a:t>- Images are colored based on their cluster assignments.</a:t>
            </a:r>
          </a:p>
          <a:p>
            <a:r>
              <a:t>- Allows for understanding the spread and grouping of images in a 2D space.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73"/>
    </mc:Choice>
    <mc:Fallback xmlns="">
      <p:transition spd="slow" advTm="17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Broader Impact of Technology on Conservation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dirty="0"/>
              <a:t>Technology and wildlife conservation can collaborate for a sustainable future:</a:t>
            </a:r>
          </a:p>
          <a:p>
            <a:r>
              <a:rPr dirty="0"/>
              <a:t> Provides crucial data on animal behavior and habitat.</a:t>
            </a:r>
          </a:p>
          <a:p>
            <a:r>
              <a:rPr dirty="0"/>
              <a:t> Aids in the development of effective conservation strategies.</a:t>
            </a:r>
          </a:p>
          <a:p>
            <a:r>
              <a:rPr dirty="0"/>
              <a:t> Examples like drones highlight the transformative power of technology in conservation.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09"/>
    </mc:Choice>
    <mc:Fallback xmlns="">
      <p:transition spd="slow" advTm="22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Drones in Wildlife Conservation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dirty="0"/>
              <a:t>Drones have revolutionized conservation efforts:</a:t>
            </a:r>
          </a:p>
          <a:p>
            <a:r>
              <a:rPr dirty="0"/>
              <a:t>Offer a bird's-eye view of remote and inaccessible areas.</a:t>
            </a:r>
          </a:p>
          <a:p>
            <a:r>
              <a:rPr dirty="0"/>
              <a:t> Enable accurate population counts and wildlife monitoring.</a:t>
            </a:r>
          </a:p>
          <a:p>
            <a:r>
              <a:rPr dirty="0"/>
              <a:t> Track animal movements and migration patterns.</a:t>
            </a:r>
          </a:p>
          <a:p>
            <a:r>
              <a:rPr dirty="0"/>
              <a:t> Provide insights into behavior and potential threats.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39"/>
    </mc:Choice>
    <mc:Fallback xmlns="">
      <p:transition spd="slow" advTm="22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Anomaly Detection in Clusters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The code identifies anomalies within each cluster:</a:t>
            </a:r>
          </a:p>
          <a:p>
            <a:r>
              <a:rPr dirty="0"/>
              <a:t> Anomalies are images most distant from the cluster center.</a:t>
            </a:r>
          </a:p>
          <a:p>
            <a:r>
              <a:rPr dirty="0"/>
              <a:t> Useful for identifying outlier images or potential misclassifications.</a:t>
            </a:r>
          </a:p>
          <a:p>
            <a:r>
              <a:rPr dirty="0"/>
              <a:t> Provides a way to inspect and validate the quality of clustering.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29"/>
    </mc:Choice>
    <mc:Fallback xmlns="">
      <p:transition spd="slow" advTm="20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Images from Clusters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The code displays sample images from each cluster:</a:t>
            </a:r>
          </a:p>
          <a:p>
            <a:r>
              <a:rPr dirty="0"/>
              <a:t> Provides a visual representation of the kind of images in each cluster.</a:t>
            </a:r>
          </a:p>
          <a:p>
            <a:r>
              <a:rPr dirty="0"/>
              <a:t> Useful for understanding the characteristics and diversity within clusters.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71"/>
    </mc:Choice>
    <mc:Fallback xmlns="">
      <p:transition spd="slow" advTm="5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Advantages of Drones in Conservation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dirty="0"/>
              <a:t>Drones offer numerous advantages in wildlife conservation:</a:t>
            </a:r>
          </a:p>
          <a:p>
            <a:r>
              <a:rPr dirty="0"/>
              <a:t> Reduce costs and time compared to traditional methods.</a:t>
            </a:r>
          </a:p>
          <a:p>
            <a:r>
              <a:rPr lang="en-US" dirty="0"/>
              <a:t>Minimal disturbance allows observation of natural b</a:t>
            </a:r>
            <a:r>
              <a:rPr dirty="0"/>
              <a:t>ehaviors.</a:t>
            </a:r>
          </a:p>
          <a:p>
            <a:r>
              <a:rPr dirty="0"/>
              <a:t> Thermal imaging capabilities for monitoring and detecting illegal activities.</a:t>
            </a:r>
          </a:p>
          <a:p>
            <a:r>
              <a:rPr dirty="0"/>
              <a:t> Provides real-time, accurate data for informed decision-making.</a:t>
            </a:r>
          </a:p>
          <a:p>
            <a:r>
              <a:rPr dirty="0"/>
              <a:t> Potential to revolutionize conservation practices with technological advancements.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66"/>
    </mc:Choice>
    <mc:Fallback xmlns="">
      <p:transition spd="slow" advTm="21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project explores the potential of deep learning techniques for specific animal identification. The goal is to identify individual animals within a species. This has implications for balanced development and conservation, providing valuable data for conservationists and animal healthcare professionals.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974"/>
    </mc:Choice>
    <mc:Fallback xmlns="">
      <p:transition spd="slow" advTm="33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Autoencoder for Feature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Autoencoders are neural networks used for data compression:</a:t>
            </a:r>
          </a:p>
          <a:p>
            <a:r>
              <a:t>- The model learns to encode and decode data.</a:t>
            </a:r>
          </a:p>
          <a:p>
            <a:r>
              <a:t>- In this project, it's used for extracting features from images.</a:t>
            </a:r>
          </a:p>
          <a:p>
            <a:r>
              <a:t>- The encoded (compressed) representation captures significant patterns in the data.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34"/>
    </mc:Choice>
    <mc:Fallback xmlns="">
      <p:transition spd="slow" advTm="13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KMeans Clustering on Encoded Images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dirty="0"/>
              <a:t>After obtaining encoded images from the autoencoder:</a:t>
            </a:r>
          </a:p>
          <a:p>
            <a:r>
              <a:rPr dirty="0" err="1"/>
              <a:t>KMeans</a:t>
            </a:r>
            <a:r>
              <a:rPr dirty="0"/>
              <a:t> clustering is applied to the compressed data.</a:t>
            </a:r>
          </a:p>
          <a:p>
            <a:r>
              <a:rPr dirty="0"/>
              <a:t> The aim is to group images with similar encoded patterns.</a:t>
            </a:r>
          </a:p>
          <a:p>
            <a:r>
              <a:rPr dirty="0"/>
              <a:t> Encoded representations often capture the most significant features, making clustering more effective.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08"/>
    </mc:Choice>
    <mc:Fallback xmlns="">
      <p:transition spd="slow" advTm="157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Dataset Preparation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The curated dataset consists of:</a:t>
            </a:r>
          </a:p>
          <a:p>
            <a:r>
              <a:rPr dirty="0"/>
              <a:t> 5,000 images covering 100 individual animals.</a:t>
            </a:r>
          </a:p>
          <a:p>
            <a:r>
              <a:rPr dirty="0"/>
              <a:t> 5 different species represented.</a:t>
            </a:r>
          </a:p>
          <a:p>
            <a:r>
              <a:rPr dirty="0"/>
              <a:t> Data cleaning and curation were essential to ensure quality and diversity.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44"/>
    </mc:Choice>
    <mc:Fallback xmlns="">
      <p:transition spd="slow" advTm="16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Model Architecture and 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Deep Neural Network model comprises:</a:t>
            </a:r>
          </a:p>
          <a:p>
            <a:r>
              <a:rPr dirty="0"/>
              <a:t> Input layer for 150x150x3-pixel image data.</a:t>
            </a:r>
          </a:p>
          <a:p>
            <a:r>
              <a:rPr dirty="0"/>
              <a:t> 5 convolutional layers for feature extraction.</a:t>
            </a:r>
          </a:p>
          <a:p>
            <a:r>
              <a:rPr dirty="0"/>
              <a:t> 2 dense layers for encoding.</a:t>
            </a:r>
          </a:p>
          <a:p>
            <a:r>
              <a:rPr dirty="0"/>
              <a:t> Dropout for regularization.</a:t>
            </a:r>
          </a:p>
          <a:p>
            <a:r>
              <a:rPr dirty="0"/>
              <a:t> </a:t>
            </a:r>
            <a:r>
              <a:rPr dirty="0" err="1"/>
              <a:t>Softmax</a:t>
            </a:r>
            <a:r>
              <a:rPr dirty="0"/>
              <a:t> activation for prediction.</a:t>
            </a:r>
          </a:p>
          <a:p>
            <a:r>
              <a:rPr dirty="0"/>
              <a:t> Trained for 100 epochs using Adam optimizer.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443"/>
    </mc:Choice>
    <mc:Fallback xmlns="">
      <p:transition spd="slow" advTm="22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Hyperparameter Tuning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Parameters tuned using grid search:</a:t>
            </a:r>
          </a:p>
          <a:p>
            <a:r>
              <a:rPr dirty="0"/>
              <a:t> Convolutional filters: {8, 16, 32}</a:t>
            </a:r>
          </a:p>
          <a:p>
            <a:r>
              <a:rPr dirty="0"/>
              <a:t> Filter size: {3x3, 5x5}</a:t>
            </a:r>
          </a:p>
          <a:p>
            <a:r>
              <a:rPr dirty="0"/>
              <a:t> Dense units: {128, 256}</a:t>
            </a:r>
          </a:p>
          <a:p>
            <a:r>
              <a:rPr dirty="0"/>
              <a:t> Dropout rate: {0.25, 0.5}</a:t>
            </a:r>
          </a:p>
          <a:p>
            <a:r>
              <a:rPr dirty="0"/>
              <a:t> Learning rate: {0.01, 0.001, 0.0001}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09"/>
    </mc:Choice>
    <mc:Fallback xmlns="">
      <p:transition spd="slow" advTm="22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Evaluation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Model's performance metrics include:</a:t>
            </a:r>
          </a:p>
          <a:p>
            <a:r>
              <a:rPr dirty="0"/>
              <a:t>Overall accuracy</a:t>
            </a:r>
          </a:p>
          <a:p>
            <a:r>
              <a:rPr dirty="0"/>
              <a:t>Per-class precision, recall, F1 score</a:t>
            </a:r>
          </a:p>
          <a:p>
            <a:r>
              <a:rPr dirty="0"/>
              <a:t>Confusion matrix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76"/>
    </mc:Choice>
    <mc:Fallback xmlns="">
      <p:transition spd="slow" advTm="105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Autoencoder Architecture (Detailed)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/>
              <a:t>Autoencoder is designed to encode and decode image data:</a:t>
            </a:r>
          </a:p>
          <a:p>
            <a:r>
              <a:rPr dirty="0"/>
              <a:t>Input layer for the image data.</a:t>
            </a:r>
          </a:p>
          <a:p>
            <a:r>
              <a:rPr dirty="0"/>
              <a:t>2 encoding layers (512 units and 128 units) with </a:t>
            </a:r>
            <a:r>
              <a:rPr dirty="0" err="1"/>
              <a:t>ReLU</a:t>
            </a:r>
            <a:r>
              <a:rPr dirty="0"/>
              <a:t> activation.</a:t>
            </a:r>
          </a:p>
          <a:p>
            <a:r>
              <a:rPr dirty="0"/>
              <a:t>2 decoding layers with </a:t>
            </a:r>
            <a:r>
              <a:rPr dirty="0" err="1"/>
              <a:t>ReLU</a:t>
            </a:r>
            <a:r>
              <a:rPr dirty="0"/>
              <a:t> and sigmoid activations.</a:t>
            </a:r>
          </a:p>
          <a:p>
            <a:r>
              <a:rPr dirty="0"/>
              <a:t>Optimized using Adam and Mean Squared Error (MSE) loss.</a:t>
            </a:r>
          </a:p>
          <a:p>
            <a:r>
              <a:rPr dirty="0"/>
              <a:t>Trained for 5 epochs with a batch size of 256.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96"/>
    </mc:Choice>
    <mc:Fallback xmlns="">
      <p:transition spd="slow" advTm="13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Encoder Predictions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After training the autoencoder:</a:t>
            </a:r>
          </a:p>
          <a:p>
            <a:r>
              <a:rPr dirty="0"/>
              <a:t>The encoder part is used to obtain encoded images.</a:t>
            </a:r>
          </a:p>
          <a:p>
            <a:r>
              <a:rPr dirty="0"/>
              <a:t>These encoded images capture significant patterns in the original data.</a:t>
            </a:r>
          </a:p>
          <a:p>
            <a:r>
              <a:rPr dirty="0"/>
              <a:t>Useful for dimensionality reduction and subsequent clustering or analysis.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5"/>
    </mc:Choice>
    <mc:Fallback xmlns="">
      <p:transition spd="slow" advTm="18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Visual Inspection of Clustered Images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/>
              <a:t>Visually inspecting images from each cluster is crucial:</a:t>
            </a:r>
          </a:p>
          <a:p>
            <a:r>
              <a:rPr dirty="0"/>
              <a:t>Provides a tangible understanding of the kind of images grouped together.</a:t>
            </a:r>
          </a:p>
          <a:p>
            <a:r>
              <a:rPr dirty="0"/>
              <a:t>Allows for validation of clustering quality and accuracy.</a:t>
            </a:r>
          </a:p>
          <a:p>
            <a:r>
              <a:rPr dirty="0"/>
              <a:t>Helps in identifying potential misclassifications or anomalies.</a:t>
            </a:r>
          </a:p>
          <a:p>
            <a:r>
              <a:rPr dirty="0"/>
              <a:t>Facilitates fine-tuning of the clustering or encoding process, if needed.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12"/>
    </mc:Choice>
    <mc:Fallback xmlns="">
      <p:transition spd="slow" advTm="13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Distribution of Images Across Clusters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Visualizing the distribution provides insights into:</a:t>
            </a:r>
          </a:p>
          <a:p>
            <a:r>
              <a:rPr dirty="0"/>
              <a:t>The number of images assigned to each cluster.</a:t>
            </a:r>
          </a:p>
          <a:p>
            <a:r>
              <a:rPr dirty="0"/>
              <a:t>Identifying dominant or sparse clusters.</a:t>
            </a:r>
          </a:p>
          <a:p>
            <a:r>
              <a:rPr dirty="0"/>
              <a:t>Informing potential adjustments to clustering or encoding processes.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8"/>
    </mc:Choice>
    <mc:Fallback xmlns="">
      <p:transition spd="slow" advTm="2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Methodology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The methodology involves several steps:</a:t>
            </a:r>
          </a:p>
          <a:p>
            <a:pPr marL="0" indent="0">
              <a:buNone/>
            </a:pPr>
            <a:r>
              <a:rPr dirty="0"/>
              <a:t>1. Frame extraction from videos.</a:t>
            </a:r>
          </a:p>
          <a:p>
            <a:pPr marL="0" indent="0">
              <a:buNone/>
            </a:pPr>
            <a:r>
              <a:rPr dirty="0"/>
              <a:t>2. Data segregation into training and validation sets.</a:t>
            </a:r>
          </a:p>
          <a:p>
            <a:pPr marL="0" indent="0">
              <a:buNone/>
            </a:pPr>
            <a:r>
              <a:rPr dirty="0"/>
              <a:t>3. Image preprocessing.</a:t>
            </a:r>
          </a:p>
          <a:p>
            <a:pPr marL="0" indent="0">
              <a:buNone/>
            </a:pPr>
            <a:r>
              <a:rPr dirty="0"/>
              <a:t>4. Development of a deep learning model for identification.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39"/>
    </mc:Choice>
    <mc:Fallback xmlns="">
      <p:transition spd="slow" advTm="24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Silhouette Score for Clustering Quality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The silhouette score measures cluster quality:</a:t>
            </a:r>
          </a:p>
          <a:p>
            <a:r>
              <a:rPr dirty="0"/>
              <a:t>Values range from -1 to 1.</a:t>
            </a:r>
          </a:p>
          <a:p>
            <a:r>
              <a:rPr dirty="0"/>
              <a:t>Higher values indicate well-defined clusters.</a:t>
            </a:r>
          </a:p>
          <a:p>
            <a:r>
              <a:rPr dirty="0"/>
              <a:t>Helps validate the efficacy of the clustering process.</a:t>
            </a:r>
          </a:p>
          <a:p>
            <a:r>
              <a:rPr dirty="0"/>
              <a:t>Provides a quantitative metric to complement visual inspections.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132"/>
    </mc:Choice>
    <mc:Fallback xmlns="">
      <p:transition spd="slow" advTm="27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Video Frame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The code defines a process to extract frames from video files:</a:t>
            </a:r>
          </a:p>
          <a:p>
            <a:r>
              <a:rPr dirty="0"/>
              <a:t>Define paths for video files and frame storage.</a:t>
            </a:r>
          </a:p>
          <a:p>
            <a:r>
              <a:rPr dirty="0"/>
              <a:t> Set frame rate for extraction.</a:t>
            </a:r>
          </a:p>
          <a:p>
            <a:r>
              <a:rPr dirty="0"/>
              <a:t> Loop through video files and extract frames.</a:t>
            </a:r>
          </a:p>
          <a:p>
            <a:r>
              <a:rPr dirty="0"/>
              <a:t> Save frames as image files in a specified directory.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671"/>
    </mc:Choice>
    <mc:Fallback xmlns="">
      <p:transition spd="slow" advTm="24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Splitting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dirty="0"/>
              <a:t>The image data is split into training and validation sets:</a:t>
            </a:r>
          </a:p>
          <a:p>
            <a:r>
              <a:rPr dirty="0"/>
              <a:t>Define directories for training and validation data.</a:t>
            </a:r>
          </a:p>
          <a:p>
            <a:r>
              <a:rPr dirty="0"/>
              <a:t> Set a proportion for validation data (e.g., 20%).</a:t>
            </a:r>
          </a:p>
          <a:p>
            <a:r>
              <a:rPr dirty="0"/>
              <a:t> Use train-test split to segregate the data.</a:t>
            </a:r>
          </a:p>
          <a:p>
            <a:r>
              <a:rPr dirty="0"/>
              <a:t> Copy the images to their respective directories.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90"/>
    </mc:Choice>
    <mc:Fallback xmlns="">
      <p:transition spd="slow" advTm="21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Data Preparation (for Model Training)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Preparation of data using </a:t>
            </a:r>
            <a:r>
              <a:rPr dirty="0" err="1"/>
              <a:t>Keras</a:t>
            </a:r>
            <a:r>
              <a:rPr dirty="0"/>
              <a:t>:</a:t>
            </a:r>
          </a:p>
          <a:p>
            <a:r>
              <a:rPr dirty="0"/>
              <a:t> Rescale all images for normalization.</a:t>
            </a:r>
          </a:p>
          <a:p>
            <a:r>
              <a:rPr dirty="0"/>
              <a:t> Use </a:t>
            </a:r>
            <a:r>
              <a:rPr dirty="0" err="1"/>
              <a:t>ImageDataGenerator</a:t>
            </a:r>
            <a:r>
              <a:rPr dirty="0"/>
              <a:t> for real-time data augmentation.</a:t>
            </a:r>
          </a:p>
          <a:p>
            <a:r>
              <a:rPr dirty="0"/>
              <a:t> Define generators for training and validation datasets.</a:t>
            </a:r>
          </a:p>
          <a:p>
            <a:r>
              <a:rPr dirty="0"/>
              <a:t> (Note: Actual model training code may be present later in the notebook.)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92"/>
    </mc:Choice>
    <mc:Fallback xmlns="">
      <p:transition spd="slow" advTm="24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Detailed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dirty="0"/>
              <a:t>1. Image Categorization: Images are categorized based on species, age, and health condition.</a:t>
            </a:r>
          </a:p>
          <a:p>
            <a:pPr marL="0" indent="0">
              <a:buNone/>
            </a:pPr>
            <a:r>
              <a:rPr dirty="0"/>
              <a:t>2. Image Preprocessing: Techniques enhance image quality and clarity for optimal input to the deep learning model.</a:t>
            </a:r>
          </a:p>
          <a:p>
            <a:pPr marL="0" indent="0">
              <a:buNone/>
            </a:pPr>
            <a:r>
              <a:rPr dirty="0"/>
              <a:t>3. Deep Learning Model: A tailored model is trained and validated to identify species, detect anomalies, and analyze patterns.</a:t>
            </a:r>
          </a:p>
          <a:p>
            <a:pPr marL="0" indent="0">
              <a:buNone/>
            </a:pPr>
            <a:r>
              <a:rPr dirty="0"/>
              <a:t>4. Contribution: The project supports biodiversity understanding and offers insights for animal healthcare.</a:t>
            </a:r>
          </a:p>
          <a:p>
            <a:pPr marL="0" indent="0">
              <a:buNone/>
            </a:pPr>
            <a:r>
              <a:rPr dirty="0"/>
              <a:t>5. Next Phase: Architecting a tailored deep-learning model (in development).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356"/>
    </mc:Choice>
    <mc:Fallback xmlns="">
      <p:transition spd="slow" advTm="383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 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The code loads images from a specified directory:</a:t>
            </a:r>
          </a:p>
          <a:p>
            <a:r>
              <a:rPr dirty="0"/>
              <a:t> Utilizes the Python Imaging Library (PIL).</a:t>
            </a:r>
          </a:p>
          <a:p>
            <a:r>
              <a:rPr dirty="0"/>
              <a:t> Stores all loaded images in a list.</a:t>
            </a:r>
          </a:p>
          <a:p>
            <a:r>
              <a:rPr dirty="0"/>
              <a:t> Provides a count of the total images loaded.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5"/>
    </mc:Choice>
    <mc:Fallback xmlns="">
      <p:transition spd="slow" advTm="21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Image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Images undergo several processing steps:</a:t>
            </a:r>
          </a:p>
          <a:p>
            <a:r>
              <a:rPr dirty="0"/>
              <a:t>Resizing to a standard size (e.g., 150x150 pixels).</a:t>
            </a:r>
          </a:p>
          <a:p>
            <a:r>
              <a:rPr dirty="0"/>
              <a:t> Conversion to arrays and normalization of pixel values to the range [0, 1].</a:t>
            </a:r>
          </a:p>
          <a:p>
            <a:r>
              <a:rPr dirty="0"/>
              <a:t> Reshaping images into 1D vectors for further analysis.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76"/>
    </mc:Choice>
    <mc:Fallback xmlns="">
      <p:transition spd="slow" advTm="20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1400</Words>
  <Application>Microsoft Office PowerPoint</Application>
  <PresentationFormat>On-screen Show (4:3)</PresentationFormat>
  <Paragraphs>160</Paragraphs>
  <Slides>30</Slides>
  <Notes>0</Notes>
  <HiddenSlides>0</HiddenSlides>
  <MMClips>30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Using Digital Imaging for Specific Animal Detection</vt:lpstr>
      <vt:lpstr>Introduction</vt:lpstr>
      <vt:lpstr>Methodology Overview</vt:lpstr>
      <vt:lpstr>Video Frame Extraction</vt:lpstr>
      <vt:lpstr>Data Splitting</vt:lpstr>
      <vt:lpstr>Data Preparation (for Model Training)</vt:lpstr>
      <vt:lpstr>Detailed Methodology</vt:lpstr>
      <vt:lpstr>Image Loading</vt:lpstr>
      <vt:lpstr>Image Processing</vt:lpstr>
      <vt:lpstr>Clustering</vt:lpstr>
      <vt:lpstr>Real-world Applications</vt:lpstr>
      <vt:lpstr>Cluster Visualization</vt:lpstr>
      <vt:lpstr>Cluster Size Analysis</vt:lpstr>
      <vt:lpstr>PCA Visualization</vt:lpstr>
      <vt:lpstr>Broader Impact of Technology on Conservation</vt:lpstr>
      <vt:lpstr>Drones in Wildlife Conservation</vt:lpstr>
      <vt:lpstr>Anomaly Detection in Clusters</vt:lpstr>
      <vt:lpstr>Sample Images from Clusters</vt:lpstr>
      <vt:lpstr>Advantages of Drones in Conservation</vt:lpstr>
      <vt:lpstr>Autoencoder for Feature Extraction</vt:lpstr>
      <vt:lpstr>KMeans Clustering on Encoded Images</vt:lpstr>
      <vt:lpstr>Dataset Preparation</vt:lpstr>
      <vt:lpstr>Model Architecture and Training</vt:lpstr>
      <vt:lpstr>Hyperparameter Tuning</vt:lpstr>
      <vt:lpstr>Evaluation Metrics</vt:lpstr>
      <vt:lpstr>Autoencoder Architecture (Detailed)</vt:lpstr>
      <vt:lpstr>Encoder Predictions</vt:lpstr>
      <vt:lpstr>Visual Inspection of Clustered Images</vt:lpstr>
      <vt:lpstr>Distribution of Images Across Clusters</vt:lpstr>
      <vt:lpstr>Silhouette Score for Clustering Quality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Digital Imaging for Specific Animal Detection</dc:title>
  <dc:subject/>
  <dc:creator>Dell</dc:creator>
  <cp:keywords/>
  <dc:description>generated using python-pptx</dc:description>
  <cp:lastModifiedBy>Dell</cp:lastModifiedBy>
  <cp:revision>5</cp:revision>
  <dcterms:created xsi:type="dcterms:W3CDTF">2013-01-27T09:14:16Z</dcterms:created>
  <dcterms:modified xsi:type="dcterms:W3CDTF">2023-08-13T17:24:28Z</dcterms:modified>
  <cp:category/>
</cp:coreProperties>
</file>

<file path=docProps/thumbnail.jpeg>
</file>